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89167-79B6-4F7B-B5A5-775404A307F5}" type="datetimeFigureOut">
              <a:rPr lang="es-ES" smtClean="0"/>
              <a:t>04/10/2010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2A82-00D6-4E65-B802-E6D7342E0425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73111"/>
            <a:ext cx="4143403" cy="60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8001056" cy="531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571868" y="607220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17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572428" cy="510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500430" y="585789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18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143899" cy="541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571472" y="600076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Consell editorial de “Tornaveu”: Joan Maluquer, Joan-Ramon Gordo, Enric Cirici, Pere Baltà (director), Eric Jover, Antoni Carné i Gloria-Mireia Montanyà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50112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357290" y="5500702"/>
            <a:ext cx="628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L’Assemblea de </a:t>
            </a:r>
            <a:r>
              <a:rPr lang="es-ES" sz="1600" dirty="0" err="1" smtClean="0"/>
              <a:t>l’Ens</a:t>
            </a:r>
            <a:r>
              <a:rPr lang="ca-ES" sz="1600" dirty="0" smtClean="0"/>
              <a:t> de Comunicació Associativa a la seva darrera reunió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47777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643306" y="614364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1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20050" cy="50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3286116" y="585789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2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571480"/>
            <a:ext cx="84296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357554" y="592933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4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85728"/>
            <a:ext cx="5572164" cy="552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643306" y="607220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5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486673" cy="569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643306" y="614364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10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28604"/>
            <a:ext cx="6929486" cy="519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571868" y="600076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12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7000923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714744" y="614364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Tornaveu núm. 15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76</Words>
  <Application>Microsoft Office PowerPoint</Application>
  <PresentationFormat>Presentación en pantalla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ens_admin</dc:creator>
  <cp:lastModifiedBy>ens_admin</cp:lastModifiedBy>
  <cp:revision>10</cp:revision>
  <dcterms:created xsi:type="dcterms:W3CDTF">2010-10-04T14:37:42Z</dcterms:created>
  <dcterms:modified xsi:type="dcterms:W3CDTF">2010-10-04T15:58:39Z</dcterms:modified>
</cp:coreProperties>
</file>